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60" r:id="rId5"/>
    <p:sldId id="263" r:id="rId6"/>
    <p:sldId id="264" r:id="rId7"/>
    <p:sldId id="265" r:id="rId8"/>
    <p:sldId id="257" r:id="rId9"/>
  </p:sldIdLst>
  <p:sldSz cx="9906000" cy="6858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09" autoAdjust="0"/>
    <p:restoredTop sz="94711" autoAdjust="0"/>
  </p:normalViewPr>
  <p:slideViewPr>
    <p:cSldViewPr>
      <p:cViewPr varScale="1">
        <p:scale>
          <a:sx n="45" d="100"/>
          <a:sy n="45" d="100"/>
        </p:scale>
        <p:origin x="-450" y="-10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726159" y="44624"/>
            <a:ext cx="6158536" cy="223224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1726159" y="2177308"/>
            <a:ext cx="6156773" cy="24554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1726159" y="4539100"/>
            <a:ext cx="6156773" cy="223224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pour une image  10"/>
          <p:cNvSpPr>
            <a:spLocks noGrp="1"/>
          </p:cNvSpPr>
          <p:nvPr>
            <p:ph type="pic" sz="quarter" idx="10"/>
          </p:nvPr>
        </p:nvSpPr>
        <p:spPr>
          <a:xfrm>
            <a:off x="1784648" y="81695"/>
            <a:ext cx="2304752" cy="20614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2" name="Espace réservé pour une image  10"/>
          <p:cNvSpPr>
            <a:spLocks noGrp="1"/>
          </p:cNvSpPr>
          <p:nvPr>
            <p:ph type="pic" sz="quarter" idx="11"/>
          </p:nvPr>
        </p:nvSpPr>
        <p:spPr>
          <a:xfrm>
            <a:off x="5516211" y="2276873"/>
            <a:ext cx="2304752" cy="21724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fr-FR" dirty="0"/>
          </a:p>
        </p:txBody>
      </p:sp>
      <p:sp>
        <p:nvSpPr>
          <p:cNvPr id="13" name="Espace réservé pour une image  10"/>
          <p:cNvSpPr>
            <a:spLocks noGrp="1"/>
          </p:cNvSpPr>
          <p:nvPr>
            <p:ph type="pic" sz="quarter" idx="12"/>
          </p:nvPr>
        </p:nvSpPr>
        <p:spPr>
          <a:xfrm>
            <a:off x="1784648" y="4624515"/>
            <a:ext cx="2304752" cy="20614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28" name="Espace réservé du contenu 27"/>
          <p:cNvSpPr>
            <a:spLocks noGrp="1"/>
          </p:cNvSpPr>
          <p:nvPr>
            <p:ph sz="quarter" idx="13" hasCustomPrompt="1"/>
          </p:nvPr>
        </p:nvSpPr>
        <p:spPr>
          <a:xfrm>
            <a:off x="4160838" y="116433"/>
            <a:ext cx="3722687" cy="5762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's Scribblings ~" pitchFamily="2" charset="0"/>
              </a:defRPr>
            </a:lvl1pPr>
          </a:lstStyle>
          <a:p>
            <a:pPr lvl="0"/>
            <a:r>
              <a:rPr lang="fr-FR" dirty="0" smtClean="0"/>
              <a:t>Nom du métier</a:t>
            </a:r>
            <a:endParaRPr lang="fr-FR" dirty="0"/>
          </a:p>
        </p:txBody>
      </p:sp>
      <p:sp>
        <p:nvSpPr>
          <p:cNvPr id="29" name="Espace réservé du contenu 27"/>
          <p:cNvSpPr>
            <a:spLocks noGrp="1"/>
          </p:cNvSpPr>
          <p:nvPr>
            <p:ph sz="quarter" idx="14" hasCustomPrompt="1"/>
          </p:nvPr>
        </p:nvSpPr>
        <p:spPr>
          <a:xfrm>
            <a:off x="1738090" y="2276673"/>
            <a:ext cx="3722687" cy="5762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's Scribblings ~" pitchFamily="2" charset="0"/>
              </a:defRPr>
            </a:lvl1pPr>
          </a:lstStyle>
          <a:p>
            <a:pPr lvl="0"/>
            <a:r>
              <a:rPr lang="fr-FR" dirty="0" smtClean="0"/>
              <a:t>Nom du métier</a:t>
            </a:r>
            <a:endParaRPr lang="fr-FR" dirty="0"/>
          </a:p>
        </p:txBody>
      </p:sp>
      <p:sp>
        <p:nvSpPr>
          <p:cNvPr id="30" name="Espace réservé du contenu 27"/>
          <p:cNvSpPr>
            <a:spLocks noGrp="1"/>
          </p:cNvSpPr>
          <p:nvPr>
            <p:ph sz="quarter" idx="15" hasCustomPrompt="1"/>
          </p:nvPr>
        </p:nvSpPr>
        <p:spPr>
          <a:xfrm>
            <a:off x="4115530" y="4652937"/>
            <a:ext cx="3722687" cy="5762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's Scribblings ~" pitchFamily="2" charset="0"/>
              </a:defRPr>
            </a:lvl1pPr>
          </a:lstStyle>
          <a:p>
            <a:pPr lvl="0"/>
            <a:r>
              <a:rPr lang="fr-FR" dirty="0" smtClean="0"/>
              <a:t>Nom du métier</a:t>
            </a:r>
            <a:endParaRPr lang="fr-FR" dirty="0"/>
          </a:p>
        </p:txBody>
      </p:sp>
      <p:sp>
        <p:nvSpPr>
          <p:cNvPr id="34" name="Espace réservé du contenu 33"/>
          <p:cNvSpPr>
            <a:spLocks noGrp="1"/>
          </p:cNvSpPr>
          <p:nvPr>
            <p:ph sz="quarter" idx="16" hasCustomPrompt="1"/>
          </p:nvPr>
        </p:nvSpPr>
        <p:spPr>
          <a:xfrm>
            <a:off x="4160838" y="620713"/>
            <a:ext cx="3722687" cy="1557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here stars shine the brightest" pitchFamily="2" charset="0"/>
              </a:defRPr>
            </a:lvl1pPr>
          </a:lstStyle>
          <a:p>
            <a:pPr lvl="0"/>
            <a:r>
              <a:rPr lang="fr-FR" dirty="0" smtClean="0"/>
              <a:t>Descriptif du métier</a:t>
            </a:r>
            <a:endParaRPr lang="fr-FR" dirty="0"/>
          </a:p>
        </p:txBody>
      </p:sp>
      <p:sp>
        <p:nvSpPr>
          <p:cNvPr id="35" name="Espace réservé du contenu 33"/>
          <p:cNvSpPr>
            <a:spLocks noGrp="1"/>
          </p:cNvSpPr>
          <p:nvPr>
            <p:ph sz="quarter" idx="17" hasCustomPrompt="1"/>
          </p:nvPr>
        </p:nvSpPr>
        <p:spPr>
          <a:xfrm>
            <a:off x="1755390" y="2849048"/>
            <a:ext cx="3722687" cy="1557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here stars shine the brightest" pitchFamily="2" charset="0"/>
              </a:defRPr>
            </a:lvl1pPr>
          </a:lstStyle>
          <a:p>
            <a:pPr lvl="0"/>
            <a:r>
              <a:rPr lang="fr-FR" dirty="0" smtClean="0"/>
              <a:t>Descriptif du métier</a:t>
            </a:r>
            <a:endParaRPr lang="fr-FR" dirty="0"/>
          </a:p>
        </p:txBody>
      </p:sp>
      <p:sp>
        <p:nvSpPr>
          <p:cNvPr id="36" name="Espace réservé du contenu 33"/>
          <p:cNvSpPr>
            <a:spLocks noGrp="1"/>
          </p:cNvSpPr>
          <p:nvPr>
            <p:ph sz="quarter" idx="18" hasCustomPrompt="1"/>
          </p:nvPr>
        </p:nvSpPr>
        <p:spPr>
          <a:xfrm>
            <a:off x="4115530" y="5147405"/>
            <a:ext cx="3722687" cy="1557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here stars shine the brightest" pitchFamily="2" charset="0"/>
              </a:defRPr>
            </a:lvl1pPr>
          </a:lstStyle>
          <a:p>
            <a:pPr lvl="0"/>
            <a:r>
              <a:rPr lang="fr-FR" dirty="0" smtClean="0"/>
              <a:t>Descriptif du métier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200004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152DD142-6DCF-4FE6-899F-270D6EFD32CD}" type="datetimeFigureOut">
              <a:rPr lang="fr-FR" smtClean="0"/>
              <a:pPr/>
              <a:t>28/08/2013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C16BC81-6107-4A75-92FE-608BC02C96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79432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152DD142-6DCF-4FE6-899F-270D6EFD32CD}" type="datetimeFigureOut">
              <a:rPr lang="fr-FR" smtClean="0"/>
              <a:pPr/>
              <a:t>28/08/2013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C16BC81-6107-4A75-92FE-608BC02C96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73717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726159" y="44624"/>
            <a:ext cx="615853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1726159" y="2276563"/>
            <a:ext cx="6156773" cy="223224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1726159" y="4514386"/>
            <a:ext cx="6156773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10"/>
          <p:cNvSpPr>
            <a:spLocks noGrp="1"/>
          </p:cNvSpPr>
          <p:nvPr>
            <p:ph type="pic" sz="quarter" idx="10"/>
          </p:nvPr>
        </p:nvSpPr>
        <p:spPr>
          <a:xfrm>
            <a:off x="1784648" y="109831"/>
            <a:ext cx="2304752" cy="20614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1" name="Espace réservé pour une image  10"/>
          <p:cNvSpPr>
            <a:spLocks noGrp="1"/>
          </p:cNvSpPr>
          <p:nvPr>
            <p:ph type="pic" sz="quarter" idx="11"/>
          </p:nvPr>
        </p:nvSpPr>
        <p:spPr>
          <a:xfrm>
            <a:off x="5544347" y="2348879"/>
            <a:ext cx="2245101" cy="21004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fr-FR" dirty="0"/>
          </a:p>
        </p:txBody>
      </p:sp>
      <p:sp>
        <p:nvSpPr>
          <p:cNvPr id="12" name="Espace réservé pour une image  10"/>
          <p:cNvSpPr>
            <a:spLocks noGrp="1"/>
          </p:cNvSpPr>
          <p:nvPr>
            <p:ph type="pic" sz="quarter" idx="12"/>
          </p:nvPr>
        </p:nvSpPr>
        <p:spPr>
          <a:xfrm>
            <a:off x="1784648" y="4624515"/>
            <a:ext cx="2304752" cy="20614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3" name="Espace réservé du contenu 27"/>
          <p:cNvSpPr>
            <a:spLocks noGrp="1"/>
          </p:cNvSpPr>
          <p:nvPr>
            <p:ph sz="quarter" idx="13" hasCustomPrompt="1"/>
          </p:nvPr>
        </p:nvSpPr>
        <p:spPr>
          <a:xfrm>
            <a:off x="4160838" y="116433"/>
            <a:ext cx="3722687" cy="5762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's Scribblings ~" pitchFamily="2" charset="0"/>
              </a:defRPr>
            </a:lvl1pPr>
          </a:lstStyle>
          <a:p>
            <a:pPr lvl="0"/>
            <a:r>
              <a:rPr lang="fr-FR" dirty="0" smtClean="0"/>
              <a:t>Nom du métier</a:t>
            </a:r>
            <a:endParaRPr lang="fr-FR" dirty="0"/>
          </a:p>
        </p:txBody>
      </p:sp>
      <p:sp>
        <p:nvSpPr>
          <p:cNvPr id="14" name="Espace réservé du contenu 27"/>
          <p:cNvSpPr>
            <a:spLocks noGrp="1"/>
          </p:cNvSpPr>
          <p:nvPr>
            <p:ph sz="quarter" idx="14" hasCustomPrompt="1"/>
          </p:nvPr>
        </p:nvSpPr>
        <p:spPr>
          <a:xfrm>
            <a:off x="1738090" y="2348681"/>
            <a:ext cx="3722687" cy="5762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's Scribblings ~" pitchFamily="2" charset="0"/>
              </a:defRPr>
            </a:lvl1pPr>
          </a:lstStyle>
          <a:p>
            <a:pPr lvl="0"/>
            <a:r>
              <a:rPr lang="fr-FR" dirty="0" smtClean="0"/>
              <a:t>Nom du métier</a:t>
            </a:r>
            <a:endParaRPr lang="fr-FR" dirty="0"/>
          </a:p>
        </p:txBody>
      </p:sp>
      <p:sp>
        <p:nvSpPr>
          <p:cNvPr id="15" name="Espace réservé du contenu 27"/>
          <p:cNvSpPr>
            <a:spLocks noGrp="1"/>
          </p:cNvSpPr>
          <p:nvPr>
            <p:ph sz="quarter" idx="15" hasCustomPrompt="1"/>
          </p:nvPr>
        </p:nvSpPr>
        <p:spPr>
          <a:xfrm>
            <a:off x="4115530" y="4652937"/>
            <a:ext cx="3722687" cy="5762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's Scribblings ~" pitchFamily="2" charset="0"/>
              </a:defRPr>
            </a:lvl1pPr>
          </a:lstStyle>
          <a:p>
            <a:pPr lvl="0"/>
            <a:r>
              <a:rPr lang="fr-FR" dirty="0" smtClean="0"/>
              <a:t>Nom du métier</a:t>
            </a:r>
            <a:endParaRPr lang="fr-FR" dirty="0"/>
          </a:p>
        </p:txBody>
      </p:sp>
      <p:sp>
        <p:nvSpPr>
          <p:cNvPr id="16" name="Espace réservé du contenu 33"/>
          <p:cNvSpPr>
            <a:spLocks noGrp="1"/>
          </p:cNvSpPr>
          <p:nvPr>
            <p:ph sz="quarter" idx="16" hasCustomPrompt="1"/>
          </p:nvPr>
        </p:nvSpPr>
        <p:spPr>
          <a:xfrm>
            <a:off x="4160838" y="620713"/>
            <a:ext cx="3722687" cy="1557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here stars shine the brightest" pitchFamily="2" charset="0"/>
              </a:defRPr>
            </a:lvl1pPr>
          </a:lstStyle>
          <a:p>
            <a:pPr lvl="0"/>
            <a:r>
              <a:rPr lang="fr-FR" dirty="0" smtClean="0"/>
              <a:t>Descriptif du métier</a:t>
            </a:r>
            <a:endParaRPr lang="fr-FR" dirty="0"/>
          </a:p>
        </p:txBody>
      </p:sp>
      <p:sp>
        <p:nvSpPr>
          <p:cNvPr id="17" name="Espace réservé du contenu 33"/>
          <p:cNvSpPr>
            <a:spLocks noGrp="1"/>
          </p:cNvSpPr>
          <p:nvPr>
            <p:ph sz="quarter" idx="17" hasCustomPrompt="1"/>
          </p:nvPr>
        </p:nvSpPr>
        <p:spPr>
          <a:xfrm>
            <a:off x="1755390" y="2849048"/>
            <a:ext cx="3722687" cy="1659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here stars shine the brightest" pitchFamily="2" charset="0"/>
              </a:defRPr>
            </a:lvl1pPr>
          </a:lstStyle>
          <a:p>
            <a:pPr lvl="0"/>
            <a:r>
              <a:rPr lang="fr-FR" dirty="0" smtClean="0"/>
              <a:t>Descriptif du métier</a:t>
            </a:r>
            <a:endParaRPr lang="fr-FR" dirty="0"/>
          </a:p>
        </p:txBody>
      </p:sp>
      <p:sp>
        <p:nvSpPr>
          <p:cNvPr id="18" name="Espace réservé du contenu 33"/>
          <p:cNvSpPr>
            <a:spLocks noGrp="1"/>
          </p:cNvSpPr>
          <p:nvPr>
            <p:ph sz="quarter" idx="18" hasCustomPrompt="1"/>
          </p:nvPr>
        </p:nvSpPr>
        <p:spPr>
          <a:xfrm>
            <a:off x="4115530" y="5147405"/>
            <a:ext cx="3722687" cy="1557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4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here stars shine the brightest" pitchFamily="2" charset="0"/>
              </a:defRPr>
            </a:lvl1pPr>
          </a:lstStyle>
          <a:p>
            <a:pPr lvl="0"/>
            <a:r>
              <a:rPr lang="fr-FR" dirty="0" smtClean="0"/>
              <a:t>Descriptif du métier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917299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152DD142-6DCF-4FE6-899F-270D6EFD32CD}" type="datetimeFigureOut">
              <a:rPr lang="fr-FR" smtClean="0"/>
              <a:pPr/>
              <a:t>28/08/2013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C16BC81-6107-4A75-92FE-608BC02C96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66864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152DD142-6DCF-4FE6-899F-270D6EFD32CD}" type="datetimeFigureOut">
              <a:rPr lang="fr-FR" smtClean="0"/>
              <a:pPr/>
              <a:t>28/08/2013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C16BC81-6107-4A75-92FE-608BC02C96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02157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152DD142-6DCF-4FE6-899F-270D6EFD32CD}" type="datetimeFigureOut">
              <a:rPr lang="fr-FR" smtClean="0"/>
              <a:pPr/>
              <a:t>28/08/2013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C16BC81-6107-4A75-92FE-608BC02C96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13163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152DD142-6DCF-4FE6-899F-270D6EFD32CD}" type="datetimeFigureOut">
              <a:rPr lang="fr-FR" smtClean="0"/>
              <a:pPr/>
              <a:t>28/08/2013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C16BC81-6107-4A75-92FE-608BC02C96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04962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152DD142-6DCF-4FE6-899F-270D6EFD32CD}" type="datetimeFigureOut">
              <a:rPr lang="fr-FR" smtClean="0"/>
              <a:pPr/>
              <a:t>28/08/2013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C16BC81-6107-4A75-92FE-608BC02C96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20045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152DD142-6DCF-4FE6-899F-270D6EFD32CD}" type="datetimeFigureOut">
              <a:rPr lang="fr-FR" smtClean="0"/>
              <a:pPr/>
              <a:t>28/08/2013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C16BC81-6107-4A75-92FE-608BC02C96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26111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152DD142-6DCF-4FE6-899F-270D6EFD32CD}" type="datetimeFigureOut">
              <a:rPr lang="fr-FR" smtClean="0"/>
              <a:pPr/>
              <a:t>28/08/2013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C16BC81-6107-4A75-92FE-608BC02C96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16124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 userDrawn="1"/>
        </p:nvSpPr>
        <p:spPr>
          <a:xfrm rot="16200000">
            <a:off x="-1137444" y="5571331"/>
            <a:ext cx="2427288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http://www.mysticlolly-leblog.fr</a:t>
            </a:r>
          </a:p>
        </p:txBody>
      </p:sp>
    </p:spTree>
    <p:extLst>
      <p:ext uri="{BB962C8B-B14F-4D97-AF65-F5344CB8AC3E}">
        <p14:creationId xmlns:p14="http://schemas.microsoft.com/office/powerpoint/2010/main" xmlns="" val="2516000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ëlle\Desktop\Blog\Dessins métiers\Métiers\fusee hau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5236" y="736503"/>
            <a:ext cx="7995530" cy="636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lipse 1"/>
          <p:cNvSpPr/>
          <p:nvPr/>
        </p:nvSpPr>
        <p:spPr>
          <a:xfrm>
            <a:off x="3512840" y="3789040"/>
            <a:ext cx="2664296" cy="2580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b="34094"/>
          <a:stretch/>
        </p:blipFill>
        <p:spPr>
          <a:xfrm>
            <a:off x="3098608" y="3777002"/>
            <a:ext cx="3492759" cy="25922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76536" y="548680"/>
            <a:ext cx="8697415" cy="301014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ketch Nice" panose="03050504000000020004" pitchFamily="66" charset="0"/>
              </a:rPr>
              <a:t>La fusée des responsabilités</a:t>
            </a:r>
            <a:endParaRPr lang="fr-F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ketch Nice" panose="030505040000000200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984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Espace réservé pour une image  12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3893" b="-2729"/>
          <a:stretch/>
        </p:blipFill>
        <p:spPr>
          <a:xfrm>
            <a:off x="1687932" y="2179591"/>
            <a:ext cx="2243241" cy="2390421"/>
          </a:xfrm>
          <a:effectLst/>
        </p:spPr>
      </p:pic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3728864" y="569044"/>
            <a:ext cx="4154735" cy="576263"/>
          </a:xfrm>
        </p:spPr>
        <p:txBody>
          <a:bodyPr>
            <a:noAutofit/>
          </a:bodyPr>
          <a:lstStyle/>
          <a:p>
            <a:r>
              <a:rPr lang="fr-FR" sz="7000" dirty="0" smtClean="0">
                <a:latin typeface="dandelion in the spring" pitchFamily="2" charset="0"/>
              </a:rPr>
              <a:t>Chef de rang</a:t>
            </a:r>
            <a:endParaRPr lang="fr-FR" sz="7000" dirty="0">
              <a:latin typeface="dandelion in the spring" pitchFamily="2" charset="0"/>
            </a:endParaRPr>
          </a:p>
        </p:txBody>
      </p:sp>
      <p:sp>
        <p:nvSpPr>
          <p:cNvPr id="7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3584848" y="2356088"/>
            <a:ext cx="4154735" cy="576263"/>
          </a:xfrm>
        </p:spPr>
        <p:txBody>
          <a:bodyPr>
            <a:noAutofit/>
          </a:bodyPr>
          <a:lstStyle/>
          <a:p>
            <a:r>
              <a:rPr lang="fr-FR" sz="7000" dirty="0" smtClean="0">
                <a:latin typeface="dandelion in the spring" pitchFamily="2" charset="0"/>
              </a:rPr>
              <a:t>Responsable de  la date</a:t>
            </a:r>
            <a:endParaRPr lang="fr-FR" sz="7000" dirty="0">
              <a:latin typeface="dandelion in the spring" pitchFamily="2" charset="0"/>
            </a:endParaRPr>
          </a:p>
        </p:txBody>
      </p:sp>
      <p:pic>
        <p:nvPicPr>
          <p:cNvPr id="9" name="Espace réservé pour une image  12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7980" y="4547886"/>
            <a:ext cx="2243241" cy="2213924"/>
          </a:xfrm>
          <a:effectLst/>
        </p:spPr>
      </p:pic>
      <p:sp>
        <p:nvSpPr>
          <p:cNvPr id="10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3731543" y="4570012"/>
            <a:ext cx="4154735" cy="576263"/>
          </a:xfrm>
        </p:spPr>
        <p:txBody>
          <a:bodyPr>
            <a:noAutofit/>
          </a:bodyPr>
          <a:lstStyle/>
          <a:p>
            <a:r>
              <a:rPr lang="fr-FR" sz="7000" dirty="0" smtClean="0">
                <a:latin typeface="dandelion in the spring" pitchFamily="2" charset="0"/>
              </a:rPr>
              <a:t>Responsable de la météo</a:t>
            </a:r>
            <a:endParaRPr lang="fr-FR" sz="7000" dirty="0">
              <a:latin typeface="dandelion in the spring" pitchFamily="2" charset="0"/>
            </a:endParaRPr>
          </a:p>
        </p:txBody>
      </p:sp>
      <p:pic>
        <p:nvPicPr>
          <p:cNvPr id="11" name="Espace réservé pour une image  12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3101" y="64979"/>
            <a:ext cx="2159245" cy="2213924"/>
          </a:xfrm>
          <a:effectLst/>
        </p:spPr>
      </p:pic>
    </p:spTree>
    <p:extLst>
      <p:ext uri="{BB962C8B-B14F-4D97-AF65-F5344CB8AC3E}">
        <p14:creationId xmlns:p14="http://schemas.microsoft.com/office/powerpoint/2010/main" xmlns="" val="285729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3872880" y="569992"/>
            <a:ext cx="4154735" cy="576263"/>
          </a:xfrm>
        </p:spPr>
        <p:txBody>
          <a:bodyPr>
            <a:noAutofit/>
          </a:bodyPr>
          <a:lstStyle/>
          <a:p>
            <a:r>
              <a:rPr lang="fr-FR" sz="7000" dirty="0" smtClean="0">
                <a:solidFill>
                  <a:schemeClr val="tx1"/>
                </a:solidFill>
                <a:latin typeface="dandelion in the spring" pitchFamily="2" charset="0"/>
              </a:rPr>
              <a:t>Ramasseur</a:t>
            </a:r>
            <a:endParaRPr lang="fr-FR" sz="7000" dirty="0">
              <a:solidFill>
                <a:schemeClr val="tx1"/>
              </a:solidFill>
              <a:latin typeface="dandelion in the spring" pitchFamily="2" charset="0"/>
            </a:endParaRPr>
          </a:p>
        </p:txBody>
      </p:sp>
      <p:sp>
        <p:nvSpPr>
          <p:cNvPr id="13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3856674" y="2835093"/>
            <a:ext cx="4154735" cy="576263"/>
          </a:xfrm>
        </p:spPr>
        <p:txBody>
          <a:bodyPr>
            <a:noAutofit/>
          </a:bodyPr>
          <a:lstStyle/>
          <a:p>
            <a:r>
              <a:rPr lang="fr-FR" sz="7000" dirty="0" smtClean="0">
                <a:solidFill>
                  <a:schemeClr val="tx1"/>
                </a:solidFill>
                <a:latin typeface="dandelion in the spring" pitchFamily="2" charset="0"/>
              </a:rPr>
              <a:t>Distributeur</a:t>
            </a:r>
            <a:endParaRPr lang="fr-FR" sz="7000" dirty="0">
              <a:solidFill>
                <a:schemeClr val="tx1"/>
              </a:solidFill>
              <a:latin typeface="dandelion in the spring" pitchFamily="2" charset="0"/>
            </a:endParaRPr>
          </a:p>
        </p:txBody>
      </p:sp>
      <p:pic>
        <p:nvPicPr>
          <p:cNvPr id="16" name="Espace réservé pour une image  12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9127" y="2207875"/>
            <a:ext cx="2324827" cy="2323702"/>
          </a:xfrm>
          <a:effectLst/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84648" y="37779"/>
            <a:ext cx="2276475" cy="2276475"/>
          </a:xfrm>
          <a:prstGeom prst="rect">
            <a:avLst/>
          </a:prstGeom>
        </p:spPr>
      </p:pic>
      <p:sp>
        <p:nvSpPr>
          <p:cNvPr id="19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3203852" y="4537584"/>
            <a:ext cx="5328592" cy="576263"/>
          </a:xfrm>
        </p:spPr>
        <p:txBody>
          <a:bodyPr>
            <a:noAutofit/>
          </a:bodyPr>
          <a:lstStyle/>
          <a:p>
            <a:r>
              <a:rPr lang="fr-FR" sz="7000" dirty="0" smtClean="0">
                <a:solidFill>
                  <a:schemeClr val="tx1"/>
                </a:solidFill>
                <a:latin typeface="dandelion in the spring" pitchFamily="2" charset="0"/>
              </a:rPr>
              <a:t>Responsable </a:t>
            </a:r>
          </a:p>
          <a:p>
            <a:r>
              <a:rPr lang="fr-FR" sz="5000" dirty="0" smtClean="0">
                <a:solidFill>
                  <a:schemeClr val="tx1"/>
                </a:solidFill>
                <a:latin typeface="dandelion in the spring" pitchFamily="2" charset="0"/>
              </a:rPr>
              <a:t>Chaque jour compte</a:t>
            </a:r>
            <a:endParaRPr lang="fr-FR" sz="5000" dirty="0">
              <a:solidFill>
                <a:schemeClr val="tx1"/>
              </a:solidFill>
              <a:latin typeface="dandelion in the spring" pitchFamily="2" charset="0"/>
            </a:endParaRPr>
          </a:p>
        </p:txBody>
      </p:sp>
      <p:pic>
        <p:nvPicPr>
          <p:cNvPr id="20" name="Espace réservé pour une image  12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5759" y="4580980"/>
            <a:ext cx="2187121" cy="2186062"/>
          </a:xfrm>
          <a:effectLst/>
        </p:spPr>
      </p:pic>
      <p:sp>
        <p:nvSpPr>
          <p:cNvPr id="21" name="ZoneTexte 20"/>
          <p:cNvSpPr txBox="1"/>
          <p:nvPr/>
        </p:nvSpPr>
        <p:spPr>
          <a:xfrm>
            <a:off x="2867072" y="5034118"/>
            <a:ext cx="8563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b="1" dirty="0" smtClean="0">
                <a:latin typeface="dandelion in the spring" pitchFamily="2" charset="0"/>
              </a:rPr>
              <a:t>100 !</a:t>
            </a:r>
            <a:endParaRPr lang="fr-FR" sz="3000" b="1" dirty="0">
              <a:latin typeface="dandelion in the spr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574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Espace réservé pour une image  12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6991" y="2270864"/>
            <a:ext cx="2243241" cy="2214289"/>
          </a:xfrm>
          <a:effectLst/>
        </p:spPr>
      </p:pic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3904236" y="2330281"/>
            <a:ext cx="4154735" cy="576263"/>
          </a:xfrm>
        </p:spPr>
        <p:txBody>
          <a:bodyPr>
            <a:noAutofit/>
          </a:bodyPr>
          <a:lstStyle/>
          <a:p>
            <a:r>
              <a:rPr lang="fr-FR" sz="7000" dirty="0" smtClean="0">
                <a:latin typeface="dandelion in the spring" pitchFamily="2" charset="0"/>
              </a:rPr>
              <a:t>Responsable de la lumière</a:t>
            </a:r>
            <a:endParaRPr lang="fr-FR" sz="7000" dirty="0">
              <a:latin typeface="dandelion in the spring" pitchFamily="2" charset="0"/>
            </a:endParaRPr>
          </a:p>
        </p:txBody>
      </p:sp>
      <p:sp>
        <p:nvSpPr>
          <p:cNvPr id="7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3508496" y="410256"/>
            <a:ext cx="4154735" cy="576263"/>
          </a:xfrm>
        </p:spPr>
        <p:txBody>
          <a:bodyPr>
            <a:noAutofit/>
          </a:bodyPr>
          <a:lstStyle/>
          <a:p>
            <a:r>
              <a:rPr lang="fr-FR" sz="7000" dirty="0" smtClean="0">
                <a:latin typeface="dandelion in the spring" pitchFamily="2" charset="0"/>
              </a:rPr>
              <a:t>Facteur</a:t>
            </a:r>
            <a:endParaRPr lang="fr-FR" sz="7000" dirty="0">
              <a:latin typeface="dandelion in the spring" pitchFamily="2" charset="0"/>
            </a:endParaRPr>
          </a:p>
        </p:txBody>
      </p:sp>
      <p:pic>
        <p:nvPicPr>
          <p:cNvPr id="9" name="Espace réservé pour une image  12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7115" y="56940"/>
            <a:ext cx="2187121" cy="2213924"/>
          </a:xfrm>
          <a:effectLst/>
        </p:spPr>
      </p:pic>
      <p:pic>
        <p:nvPicPr>
          <p:cNvPr id="12" name="Espace réservé pour une image  12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5746" y="4510296"/>
            <a:ext cx="2161945" cy="2188781"/>
          </a:xfrm>
          <a:effectLst/>
        </p:spPr>
      </p:pic>
      <p:sp>
        <p:nvSpPr>
          <p:cNvPr id="14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3883014" y="4537350"/>
            <a:ext cx="4154735" cy="576263"/>
          </a:xfrm>
        </p:spPr>
        <p:txBody>
          <a:bodyPr>
            <a:noAutofit/>
          </a:bodyPr>
          <a:lstStyle/>
          <a:p>
            <a:r>
              <a:rPr lang="fr-FR" sz="7000" dirty="0" smtClean="0">
                <a:solidFill>
                  <a:schemeClr val="tx1"/>
                </a:solidFill>
                <a:latin typeface="dandelion in the spring" pitchFamily="2" charset="0"/>
              </a:rPr>
              <a:t>Responsable du tableau</a:t>
            </a:r>
            <a:endParaRPr lang="fr-FR" sz="7000" dirty="0">
              <a:solidFill>
                <a:schemeClr val="tx1"/>
              </a:solidFill>
              <a:latin typeface="dandelion in the spr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260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ce réservé pour une image  12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1053" y="2157190"/>
            <a:ext cx="2325895" cy="2324755"/>
          </a:xfrm>
          <a:effectLst/>
        </p:spPr>
      </p:pic>
      <p:sp>
        <p:nvSpPr>
          <p:cNvPr id="12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3830579" y="2214915"/>
            <a:ext cx="4154735" cy="576263"/>
          </a:xfrm>
        </p:spPr>
        <p:txBody>
          <a:bodyPr>
            <a:noAutofit/>
          </a:bodyPr>
          <a:lstStyle/>
          <a:p>
            <a:r>
              <a:rPr lang="fr-FR" sz="7000" dirty="0" smtClean="0">
                <a:solidFill>
                  <a:schemeClr val="tx1"/>
                </a:solidFill>
                <a:latin typeface="dandelion in the spring" pitchFamily="2" charset="0"/>
              </a:rPr>
              <a:t>Responsable de la propreté</a:t>
            </a:r>
            <a:endParaRPr lang="fr-FR" sz="7000" dirty="0">
              <a:solidFill>
                <a:schemeClr val="tx1"/>
              </a:solidFill>
              <a:latin typeface="dandelion in the spring" pitchFamily="2" charset="0"/>
            </a:endParaRPr>
          </a:p>
        </p:txBody>
      </p:sp>
      <p:sp>
        <p:nvSpPr>
          <p:cNvPr id="13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3830580" y="0"/>
            <a:ext cx="4154735" cy="576263"/>
          </a:xfrm>
        </p:spPr>
        <p:txBody>
          <a:bodyPr>
            <a:noAutofit/>
          </a:bodyPr>
          <a:lstStyle/>
          <a:p>
            <a:r>
              <a:rPr lang="fr-FR" sz="7000" dirty="0" smtClean="0">
                <a:solidFill>
                  <a:schemeClr val="tx1"/>
                </a:solidFill>
                <a:latin typeface="dandelion in the spring" pitchFamily="2" charset="0"/>
              </a:rPr>
              <a:t>Responsable de la poubelle</a:t>
            </a:r>
            <a:endParaRPr lang="fr-FR" sz="7000" dirty="0">
              <a:solidFill>
                <a:schemeClr val="tx1"/>
              </a:solidFill>
              <a:latin typeface="dandelion in the spring" pitchFamily="2" charset="0"/>
            </a:endParaRPr>
          </a:p>
        </p:txBody>
      </p:sp>
      <p:pic>
        <p:nvPicPr>
          <p:cNvPr id="14" name="Espace réservé pour une image  12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5353" y="24023"/>
            <a:ext cx="2188101" cy="2214916"/>
          </a:xfrm>
          <a:effectLst/>
        </p:spPr>
      </p:pic>
      <p:sp>
        <p:nvSpPr>
          <p:cNvPr id="1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3830581" y="5062276"/>
            <a:ext cx="4154735" cy="576263"/>
          </a:xfrm>
        </p:spPr>
        <p:txBody>
          <a:bodyPr>
            <a:noAutofit/>
          </a:bodyPr>
          <a:lstStyle/>
          <a:p>
            <a:r>
              <a:rPr lang="fr-FR" sz="7000" dirty="0" smtClean="0">
                <a:solidFill>
                  <a:schemeClr val="tx1"/>
                </a:solidFill>
                <a:latin typeface="dandelion in the spring" pitchFamily="2" charset="0"/>
              </a:rPr>
              <a:t>Portier</a:t>
            </a:r>
            <a:endParaRPr lang="fr-FR" sz="7000" dirty="0">
              <a:solidFill>
                <a:schemeClr val="tx1"/>
              </a:solidFill>
              <a:latin typeface="dandelion in the spring" pitchFamily="2" charset="0"/>
            </a:endParaRPr>
          </a:p>
        </p:txBody>
      </p:sp>
      <p:pic>
        <p:nvPicPr>
          <p:cNvPr id="16" name="Espace réservé pour une image  12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3125" y="4481945"/>
            <a:ext cx="2372558" cy="2313188"/>
          </a:xfrm>
          <a:effectLst/>
        </p:spPr>
      </p:pic>
    </p:spTree>
    <p:extLst>
      <p:ext uri="{BB962C8B-B14F-4D97-AF65-F5344CB8AC3E}">
        <p14:creationId xmlns:p14="http://schemas.microsoft.com/office/powerpoint/2010/main" xmlns="" val="371355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Espace réservé pour une image  12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9056" y="13599"/>
            <a:ext cx="2300661" cy="2272418"/>
          </a:xfrm>
          <a:effectLst/>
        </p:spPr>
      </p:pic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3728864" y="71972"/>
            <a:ext cx="4154735" cy="576263"/>
          </a:xfrm>
        </p:spPr>
        <p:txBody>
          <a:bodyPr>
            <a:noAutofit/>
          </a:bodyPr>
          <a:lstStyle/>
          <a:p>
            <a:r>
              <a:rPr lang="fr-FR" sz="7000" dirty="0" smtClean="0">
                <a:latin typeface="dandelion in the spring" pitchFamily="2" charset="0"/>
              </a:rPr>
              <a:t>Responsable des chaises</a:t>
            </a:r>
            <a:endParaRPr lang="fr-FR" sz="7000" dirty="0">
              <a:latin typeface="dandelion in the spring" pitchFamily="2" charset="0"/>
            </a:endParaRPr>
          </a:p>
        </p:txBody>
      </p:sp>
      <p:sp>
        <p:nvSpPr>
          <p:cNvPr id="7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3645990" y="2254529"/>
            <a:ext cx="4320481" cy="576263"/>
          </a:xfrm>
        </p:spPr>
        <p:txBody>
          <a:bodyPr>
            <a:noAutofit/>
          </a:bodyPr>
          <a:lstStyle/>
          <a:p>
            <a:r>
              <a:rPr lang="fr-FR" sz="7000" dirty="0" smtClean="0">
                <a:latin typeface="dandelion in the spring" pitchFamily="2" charset="0"/>
              </a:rPr>
              <a:t>Responsable de la bibliothèque</a:t>
            </a:r>
            <a:endParaRPr lang="fr-FR" sz="7000" dirty="0">
              <a:latin typeface="dandelion in the spring" pitchFamily="2" charset="0"/>
            </a:endParaRPr>
          </a:p>
        </p:txBody>
      </p:sp>
      <p:pic>
        <p:nvPicPr>
          <p:cNvPr id="9" name="Espace réservé pour une image  12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4933" y="2286017"/>
            <a:ext cx="2243241" cy="2185694"/>
          </a:xfrm>
          <a:effectLst/>
        </p:spPr>
      </p:pic>
      <p:sp>
        <p:nvSpPr>
          <p:cNvPr id="10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3141935" y="4529689"/>
            <a:ext cx="5328592" cy="576263"/>
          </a:xfrm>
        </p:spPr>
        <p:txBody>
          <a:bodyPr>
            <a:noAutofit/>
          </a:bodyPr>
          <a:lstStyle/>
          <a:p>
            <a:r>
              <a:rPr lang="fr-FR" sz="7000" dirty="0" smtClean="0">
                <a:latin typeface="dandelion in the spring" pitchFamily="2" charset="0"/>
              </a:rPr>
              <a:t>Responsables </a:t>
            </a:r>
          </a:p>
          <a:p>
            <a:r>
              <a:rPr lang="fr-FR" sz="5000" dirty="0" smtClean="0">
                <a:latin typeface="dandelion in the spring" pitchFamily="2" charset="0"/>
              </a:rPr>
              <a:t>du matériel de sport</a:t>
            </a:r>
            <a:endParaRPr lang="fr-FR" sz="5000" dirty="0">
              <a:latin typeface="dandelion in the spring" pitchFamily="2" charset="0"/>
            </a:endParaRPr>
          </a:p>
        </p:txBody>
      </p:sp>
      <p:pic>
        <p:nvPicPr>
          <p:cNvPr id="11" name="Espace réservé pour une image  12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3178" y="4545699"/>
            <a:ext cx="2214996" cy="2185679"/>
          </a:xfrm>
          <a:effectLst/>
        </p:spPr>
      </p:pic>
    </p:spTree>
    <p:extLst>
      <p:ext uri="{BB962C8B-B14F-4D97-AF65-F5344CB8AC3E}">
        <p14:creationId xmlns:p14="http://schemas.microsoft.com/office/powerpoint/2010/main" xmlns="" val="409028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ce réservé pour une image  12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3713" y="0"/>
            <a:ext cx="2150409" cy="2204864"/>
          </a:xfrm>
          <a:effectLst/>
        </p:spPr>
      </p:pic>
      <p:sp>
        <p:nvSpPr>
          <p:cNvPr id="12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3728864" y="0"/>
            <a:ext cx="4154735" cy="576263"/>
          </a:xfrm>
        </p:spPr>
        <p:txBody>
          <a:bodyPr>
            <a:noAutofit/>
          </a:bodyPr>
          <a:lstStyle/>
          <a:p>
            <a:r>
              <a:rPr lang="fr-FR" sz="7000" dirty="0" smtClean="0">
                <a:solidFill>
                  <a:schemeClr val="tx1"/>
                </a:solidFill>
                <a:latin typeface="dandelion in the spring" pitchFamily="2" charset="0"/>
              </a:rPr>
              <a:t>Responsables du matériel</a:t>
            </a:r>
            <a:endParaRPr lang="fr-FR" sz="7000" dirty="0">
              <a:solidFill>
                <a:schemeClr val="tx1"/>
              </a:solidFill>
              <a:latin typeface="dandelion in the spring" pitchFamily="2" charset="0"/>
            </a:endParaRPr>
          </a:p>
        </p:txBody>
      </p:sp>
      <p:sp>
        <p:nvSpPr>
          <p:cNvPr id="13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3830580" y="2735217"/>
            <a:ext cx="4154735" cy="576263"/>
          </a:xfrm>
        </p:spPr>
        <p:txBody>
          <a:bodyPr>
            <a:noAutofit/>
          </a:bodyPr>
          <a:lstStyle/>
          <a:p>
            <a:r>
              <a:rPr lang="fr-FR" sz="7000" dirty="0" smtClean="0">
                <a:solidFill>
                  <a:schemeClr val="tx1"/>
                </a:solidFill>
                <a:latin typeface="dandelion in the spring" pitchFamily="2" charset="0"/>
              </a:rPr>
              <a:t>Remplaçant</a:t>
            </a:r>
            <a:endParaRPr lang="fr-FR" sz="7000" dirty="0">
              <a:solidFill>
                <a:schemeClr val="tx1"/>
              </a:solidFill>
              <a:latin typeface="dandelion in the spring" pitchFamily="2" charset="0"/>
            </a:endParaRPr>
          </a:p>
        </p:txBody>
      </p:sp>
      <p:pic>
        <p:nvPicPr>
          <p:cNvPr id="14" name="Espace réservé pour une image  12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3714" y="2192871"/>
            <a:ext cx="2313182" cy="2313182"/>
          </a:xfrm>
          <a:effectLst/>
        </p:spPr>
      </p:pic>
    </p:spTree>
    <p:extLst>
      <p:ext uri="{BB962C8B-B14F-4D97-AF65-F5344CB8AC3E}">
        <p14:creationId xmlns:p14="http://schemas.microsoft.com/office/powerpoint/2010/main" xmlns="" val="310104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Gaëlle\Desktop\Blog\Dessins métiers\Métiers\fusee ba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10" y="-531440"/>
            <a:ext cx="9383700" cy="723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4060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56</Words>
  <Application>Microsoft Office PowerPoint</Application>
  <PresentationFormat>Format A4 (210 x 297 mm)</PresentationFormat>
  <Paragraphs>21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Sanleane</dc:creator>
  <cp:lastModifiedBy>ACER</cp:lastModifiedBy>
  <cp:revision>20</cp:revision>
  <dcterms:created xsi:type="dcterms:W3CDTF">2012-08-05T12:25:50Z</dcterms:created>
  <dcterms:modified xsi:type="dcterms:W3CDTF">2013-08-28T04:07:49Z</dcterms:modified>
</cp:coreProperties>
</file>